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89F1-0A6E-4C9B-92C1-ABE8200A97FB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DE07-A07F-4A3F-AC71-4D0BAF50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89F1-0A6E-4C9B-92C1-ABE8200A97FB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DE07-A07F-4A3F-AC71-4D0BAF50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48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89F1-0A6E-4C9B-92C1-ABE8200A97FB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DE07-A07F-4A3F-AC71-4D0BAF50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9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89F1-0A6E-4C9B-92C1-ABE8200A97FB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DE07-A07F-4A3F-AC71-4D0BAF50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1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89F1-0A6E-4C9B-92C1-ABE8200A97FB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DE07-A07F-4A3F-AC71-4D0BAF50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24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89F1-0A6E-4C9B-92C1-ABE8200A97FB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DE07-A07F-4A3F-AC71-4D0BAF50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50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89F1-0A6E-4C9B-92C1-ABE8200A97FB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DE07-A07F-4A3F-AC71-4D0BAF50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8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89F1-0A6E-4C9B-92C1-ABE8200A97FB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DE07-A07F-4A3F-AC71-4D0BAF50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76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89F1-0A6E-4C9B-92C1-ABE8200A97FB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DE07-A07F-4A3F-AC71-4D0BAF50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6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89F1-0A6E-4C9B-92C1-ABE8200A97FB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DE07-A07F-4A3F-AC71-4D0BAF50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89F1-0A6E-4C9B-92C1-ABE8200A97FB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DE07-A07F-4A3F-AC71-4D0BAF50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489F1-0A6E-4C9B-92C1-ABE8200A97FB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CDE07-A07F-4A3F-AC71-4D0BAF50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0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"/>
            <a:ext cx="15283747" cy="862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953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Conley</dc:creator>
  <cp:lastModifiedBy>Dottie Powers</cp:lastModifiedBy>
  <cp:revision>1</cp:revision>
  <cp:lastPrinted>2022-04-20T16:15:36Z</cp:lastPrinted>
  <dcterms:created xsi:type="dcterms:W3CDTF">2022-04-20T16:14:39Z</dcterms:created>
  <dcterms:modified xsi:type="dcterms:W3CDTF">2022-04-21T16:53:08Z</dcterms:modified>
</cp:coreProperties>
</file>